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04656A-2FFB-244B-8D15-5D6C2B697A4C}" v="88" dt="2025-09-05T14:34:07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2"/>
    <p:restoredTop sz="94650"/>
  </p:normalViewPr>
  <p:slideViewPr>
    <p:cSldViewPr snapToGrid="0">
      <p:cViewPr>
        <p:scale>
          <a:sx n="104" d="100"/>
          <a:sy n="104" d="100"/>
        </p:scale>
        <p:origin x="4032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6E6AD-DFDD-C047-999F-42621ECF981C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B9E03-041E-2A47-8014-B547BA64F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47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712B-2354-5B4C-BAD5-15D64CD068A4}" type="datetime1">
              <a:rPr lang="en-GB" smtClean="0"/>
              <a:t>05/09/2025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4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7BD3C-652C-3341-9495-AF87405AE37C}" type="datetime1">
              <a:rPr lang="en-GB" smtClean="0"/>
              <a:t>05/09/2025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50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125A-2379-E34F-B96A-70AACB9D9F2F}" type="datetime1">
              <a:rPr lang="en-GB" smtClean="0"/>
              <a:t>05/09/2025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2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DE6C0-AA66-5B4B-8B46-9187B379584D}" type="datetime1">
              <a:rPr lang="en-GB" smtClean="0"/>
              <a:t>05/09/2025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2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0987-3CD0-3642-94C3-FF7E7FCB887E}" type="datetime1">
              <a:rPr lang="en-GB" smtClean="0"/>
              <a:t>05/09/2025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181C-73CB-6E4F-AB6E-D7866C7F0342}" type="datetime1">
              <a:rPr lang="en-GB" smtClean="0"/>
              <a:t>05/09/2025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0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D8E8-B6A2-9744-9780-0E117BEC14A4}" type="datetime1">
              <a:rPr lang="en-GB" smtClean="0"/>
              <a:t>05/09/2025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5585-F278-7C46-BDA0-41F7E71D813F}" type="datetime1">
              <a:rPr lang="en-GB" smtClean="0"/>
              <a:t>05/09/2025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BB49-1C38-8541-9637-4FC97A1F42C6}" type="datetime1">
              <a:rPr lang="en-GB" smtClean="0"/>
              <a:t>05/09/2025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9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D406-3EC2-C247-B4F5-BA79B6302761}" type="datetime1">
              <a:rPr lang="en-GB" smtClean="0"/>
              <a:t>05/09/2025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1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AE1C-5E93-A147-BA7D-03A40B7BC704}" type="datetime1">
              <a:rPr lang="en-GB" smtClean="0"/>
              <a:t>05/09/2025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D46262-FA7F-3949-A9B7-238AEAF6E51D}" type="datetime1">
              <a:rPr lang="en-GB" smtClean="0"/>
              <a:t>05/09/2025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0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BA44-02EA-81CF-45A2-016BB2E3E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6066" y="2163495"/>
            <a:ext cx="4465674" cy="2929030"/>
          </a:xfrm>
        </p:spPr>
        <p:txBody>
          <a:bodyPr>
            <a:normAutofit/>
          </a:bodyPr>
          <a:lstStyle/>
          <a:p>
            <a:pPr algn="r"/>
            <a:r>
              <a:rPr lang="en-GB" sz="5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 Arm 25</a:t>
            </a:r>
            <a:br>
              <a:rPr lang="en-GB" sz="5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GB" sz="28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Assembly Instructions</a:t>
            </a:r>
            <a:br>
              <a:rPr lang="en-GB" sz="5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GB" sz="54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09819-321A-CCD6-E1A4-C89A5105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84552"/>
            <a:ext cx="7772400" cy="1829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886A9-9502-287A-2F91-ED2D166C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446" y="2175989"/>
            <a:ext cx="4848446" cy="4841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797CF-A601-D694-DE26-D4A1DBC96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594" y="5571460"/>
            <a:ext cx="1891406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DC3AF-F3AF-3496-D055-CC956AED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087F4CBA-1441-A437-B752-79FE75CF2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06D1812-407D-7C12-31D8-F977FA64D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36C237-7B60-6479-3EF9-8BABAB9CE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341131-C396-2567-53A2-B5788DA7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239A13-545A-FA39-8E97-1B6AB42BE70B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B2940-2326-27C9-1710-8E6B5253B5E1}"/>
              </a:ext>
            </a:extLst>
          </p:cNvPr>
          <p:cNvSpPr txBox="1"/>
          <p:nvPr/>
        </p:nvSpPr>
        <p:spPr>
          <a:xfrm>
            <a:off x="1694674" y="1318773"/>
            <a:ext cx="161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C0AD9A-3783-E0C2-0773-9FFB52C3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4" b="504"/>
          <a:stretch/>
        </p:blipFill>
        <p:spPr>
          <a:xfrm>
            <a:off x="705350" y="3667332"/>
            <a:ext cx="2338597" cy="2154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DD3E93-2BCD-5BB8-10C6-FDE42555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5" y="283549"/>
            <a:ext cx="1597064" cy="158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AFD70-5481-9406-96CF-6D530348D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681" y="516566"/>
            <a:ext cx="865982" cy="842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8F694-DA68-86EE-FAB0-BAB81DEA6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479" y="1965027"/>
            <a:ext cx="4574263" cy="29279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0E29E0-1A9A-27B6-593D-C49919618003}"/>
              </a:ext>
            </a:extLst>
          </p:cNvPr>
          <p:cNvCxnSpPr>
            <a:cxnSpLocks/>
          </p:cNvCxnSpPr>
          <p:nvPr/>
        </p:nvCxnSpPr>
        <p:spPr>
          <a:xfrm flipH="1" flipV="1">
            <a:off x="5756223" y="4377127"/>
            <a:ext cx="850085" cy="205846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A69AEA-9120-AFE1-F6DD-A9DD55C7246A}"/>
              </a:ext>
            </a:extLst>
          </p:cNvPr>
          <p:cNvCxnSpPr>
            <a:cxnSpLocks/>
          </p:cNvCxnSpPr>
          <p:nvPr/>
        </p:nvCxnSpPr>
        <p:spPr>
          <a:xfrm flipH="1" flipV="1">
            <a:off x="2921709" y="5098072"/>
            <a:ext cx="485914" cy="375984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825901-1160-10FA-AE76-8B3F3873094C}"/>
              </a:ext>
            </a:extLst>
          </p:cNvPr>
          <p:cNvCxnSpPr>
            <a:cxnSpLocks/>
          </p:cNvCxnSpPr>
          <p:nvPr/>
        </p:nvCxnSpPr>
        <p:spPr>
          <a:xfrm flipH="1" flipV="1">
            <a:off x="1874648" y="5474056"/>
            <a:ext cx="448827" cy="28067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05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9AF9E-1AB7-2733-06C7-BD7269B2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429372B7-2240-2EA3-3CD2-DFD6AC89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01BE587B-2F57-E9B7-538A-1E84AD74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95BFAA-14E7-2B23-5414-9C72CA828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41A338-9B7A-5B4D-1E90-045EB7F9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11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34C060-F148-9F40-7D97-9A7EBDA3685F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6CF80-B4B9-2B48-0E28-8C729971D907}"/>
              </a:ext>
            </a:extLst>
          </p:cNvPr>
          <p:cNvSpPr txBox="1"/>
          <p:nvPr/>
        </p:nvSpPr>
        <p:spPr>
          <a:xfrm>
            <a:off x="1694674" y="1318773"/>
            <a:ext cx="161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3FB690-6BCD-473E-4E00-C08FEC8A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79" b="2679"/>
          <a:stretch/>
        </p:blipFill>
        <p:spPr>
          <a:xfrm>
            <a:off x="705350" y="3667332"/>
            <a:ext cx="2338597" cy="2154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272663-EAC5-5B98-BA92-CB85C74D88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172" y="283549"/>
            <a:ext cx="1332490" cy="158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366D3-4B2A-49A7-97BF-F22989A48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681" y="516566"/>
            <a:ext cx="865982" cy="842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7D201-00E2-E08D-940E-C92C88CCED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16083" y="1965027"/>
            <a:ext cx="4019055" cy="29279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9C2BA8-8672-ACF6-8825-475DEB98F7C6}"/>
              </a:ext>
            </a:extLst>
          </p:cNvPr>
          <p:cNvCxnSpPr>
            <a:cxnSpLocks/>
          </p:cNvCxnSpPr>
          <p:nvPr/>
        </p:nvCxnSpPr>
        <p:spPr>
          <a:xfrm flipH="1" flipV="1">
            <a:off x="6025610" y="4478795"/>
            <a:ext cx="555630" cy="153166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8D84E5-0CF6-9D17-9E89-606CC8CB720E}"/>
              </a:ext>
            </a:extLst>
          </p:cNvPr>
          <p:cNvCxnSpPr>
            <a:cxnSpLocks/>
          </p:cNvCxnSpPr>
          <p:nvPr/>
        </p:nvCxnSpPr>
        <p:spPr>
          <a:xfrm flipH="1" flipV="1">
            <a:off x="2863918" y="5238411"/>
            <a:ext cx="485914" cy="375984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13B6D9-551A-2901-D4CA-431248068F12}"/>
              </a:ext>
            </a:extLst>
          </p:cNvPr>
          <p:cNvCxnSpPr>
            <a:cxnSpLocks/>
          </p:cNvCxnSpPr>
          <p:nvPr/>
        </p:nvCxnSpPr>
        <p:spPr>
          <a:xfrm flipH="1" flipV="1">
            <a:off x="1804267" y="5532430"/>
            <a:ext cx="448827" cy="280678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4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5832-AE98-76F6-A220-B2A89BBD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EFCA90C-0BDE-AD44-5A66-618303252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587310B-1FEE-7468-89C0-2B51A1DB0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89CB67-0365-C0A1-05AF-E1BB7E607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7B9A49-2E48-0E5A-D2B0-3A752234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D406B-CFED-E9FF-1502-7C19D258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13" y="822588"/>
            <a:ext cx="2567441" cy="344887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9342DF-CB43-8772-24ED-6F153BF09C78}"/>
              </a:ext>
            </a:extLst>
          </p:cNvPr>
          <p:cNvSpPr/>
          <p:nvPr/>
        </p:nvSpPr>
        <p:spPr>
          <a:xfrm>
            <a:off x="0" y="0"/>
            <a:ext cx="5770968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B9F3E-3E0E-0DE4-FCDC-FF991F167198}"/>
              </a:ext>
            </a:extLst>
          </p:cNvPr>
          <p:cNvCxnSpPr>
            <a:cxnSpLocks/>
          </p:cNvCxnSpPr>
          <p:nvPr/>
        </p:nvCxnSpPr>
        <p:spPr>
          <a:xfrm flipH="1" flipV="1">
            <a:off x="7528523" y="1126007"/>
            <a:ext cx="555630" cy="15316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3CFD7F-6C0E-2C0B-2E5D-31306519A7ED}"/>
              </a:ext>
            </a:extLst>
          </p:cNvPr>
          <p:cNvCxnSpPr>
            <a:cxnSpLocks/>
          </p:cNvCxnSpPr>
          <p:nvPr/>
        </p:nvCxnSpPr>
        <p:spPr>
          <a:xfrm>
            <a:off x="6363355" y="762265"/>
            <a:ext cx="568836" cy="22883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E9B632A-AE71-B103-04F3-14467070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319" y="2214866"/>
            <a:ext cx="2187649" cy="370174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DC02CD-44F7-7A08-FA6B-28E62AED04F9}"/>
              </a:ext>
            </a:extLst>
          </p:cNvPr>
          <p:cNvCxnSpPr>
            <a:cxnSpLocks/>
          </p:cNvCxnSpPr>
          <p:nvPr/>
        </p:nvCxnSpPr>
        <p:spPr>
          <a:xfrm flipV="1">
            <a:off x="3890168" y="3305221"/>
            <a:ext cx="518432" cy="24160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A6285D-F794-2F04-B777-236906BD3C68}"/>
              </a:ext>
            </a:extLst>
          </p:cNvPr>
          <p:cNvCxnSpPr>
            <a:cxnSpLocks/>
          </p:cNvCxnSpPr>
          <p:nvPr/>
        </p:nvCxnSpPr>
        <p:spPr>
          <a:xfrm flipV="1">
            <a:off x="3965960" y="4939099"/>
            <a:ext cx="508174" cy="332287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C673076-B7C5-F452-700B-7BE08D25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92" y="2503357"/>
            <a:ext cx="1808734" cy="341325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D7E702-7DD4-B646-F58E-52566390DC20}"/>
              </a:ext>
            </a:extLst>
          </p:cNvPr>
          <p:cNvCxnSpPr>
            <a:cxnSpLocks/>
          </p:cNvCxnSpPr>
          <p:nvPr/>
        </p:nvCxnSpPr>
        <p:spPr>
          <a:xfrm flipH="1" flipV="1">
            <a:off x="2487744" y="4271465"/>
            <a:ext cx="562984" cy="150633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6AB78D-3CA1-9493-0101-0E05219A90DA}"/>
              </a:ext>
            </a:extLst>
          </p:cNvPr>
          <p:cNvCxnSpPr>
            <a:cxnSpLocks/>
          </p:cNvCxnSpPr>
          <p:nvPr/>
        </p:nvCxnSpPr>
        <p:spPr>
          <a:xfrm>
            <a:off x="684788" y="3697454"/>
            <a:ext cx="484445" cy="152579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62835F4-A6E4-AC19-8479-A74CFEA3A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5" y="240298"/>
            <a:ext cx="4202618" cy="15166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D128C6-DDC6-379F-A3E7-05234A042EDB}"/>
              </a:ext>
            </a:extLst>
          </p:cNvPr>
          <p:cNvSpPr txBox="1"/>
          <p:nvPr/>
        </p:nvSpPr>
        <p:spPr>
          <a:xfrm>
            <a:off x="4063112" y="1198853"/>
            <a:ext cx="161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1A8F1D-DD79-24F3-3FEE-8BBA5AA8C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119" y="396646"/>
            <a:ext cx="865982" cy="8425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02F7A8E-76D7-64EC-C13D-AB9E89FD1ECE}"/>
              </a:ext>
            </a:extLst>
          </p:cNvPr>
          <p:cNvSpPr txBox="1"/>
          <p:nvPr/>
        </p:nvSpPr>
        <p:spPr>
          <a:xfrm>
            <a:off x="1980826" y="1582562"/>
            <a:ext cx="161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All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2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DE70B-C955-C164-87A5-875567C6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EDB8B0F-E781-54B3-9AF9-983A4BAD2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C253216-6218-FC82-0495-F963875C8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1B455C-F81A-29D0-17FD-EB6936E89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3D64223-D6E5-7C8C-AB4D-43F3F035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7E710-04A0-6333-C41B-65F629AC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600" y="822589"/>
            <a:ext cx="4915091" cy="479479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0F0F2B-F9A0-3CB7-AA13-0487360B4A8C}"/>
              </a:ext>
            </a:extLst>
          </p:cNvPr>
          <p:cNvSpPr/>
          <p:nvPr/>
        </p:nvSpPr>
        <p:spPr>
          <a:xfrm>
            <a:off x="0" y="14219"/>
            <a:ext cx="5531370" cy="1496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8962F-7ACB-335A-73D4-3125C329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83" y="278941"/>
            <a:ext cx="3762807" cy="102839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2E6F69-49DA-F5B8-185A-94F9D97ED664}"/>
              </a:ext>
            </a:extLst>
          </p:cNvPr>
          <p:cNvCxnSpPr>
            <a:cxnSpLocks/>
          </p:cNvCxnSpPr>
          <p:nvPr/>
        </p:nvCxnSpPr>
        <p:spPr>
          <a:xfrm flipH="1" flipV="1">
            <a:off x="6720623" y="2402102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26E27B1-09E1-D2CC-7DC9-5D843A85ABC2}"/>
              </a:ext>
            </a:extLst>
          </p:cNvPr>
          <p:cNvSpPr txBox="1"/>
          <p:nvPr/>
        </p:nvSpPr>
        <p:spPr>
          <a:xfrm>
            <a:off x="3805002" y="987662"/>
            <a:ext cx="161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EA0B0A9-4FE5-B98B-1F0A-E3F67A479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009" y="185455"/>
            <a:ext cx="865982" cy="8425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53FA02-B539-7C88-C411-60D678C52EA0}"/>
              </a:ext>
            </a:extLst>
          </p:cNvPr>
          <p:cNvCxnSpPr>
            <a:cxnSpLocks/>
          </p:cNvCxnSpPr>
          <p:nvPr/>
        </p:nvCxnSpPr>
        <p:spPr>
          <a:xfrm flipH="1" flipV="1">
            <a:off x="8019094" y="1902112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237C71-F41D-79BF-B2BC-99300BD89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62" y="2236225"/>
            <a:ext cx="2594376" cy="33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51B61-DB7C-4CF5-D7B3-584C6FD9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A08CF52-1B23-6861-6F38-B58E785A6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B68FE2B3-B55E-FAB6-EC15-F63278B2E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AC91DF-4D92-7C65-181A-A86FAB62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EEBC0-2EBA-9D6C-099B-C114659B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7AD5D-14F3-6095-3653-197CEE48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6" b="4773"/>
          <a:stretch>
            <a:fillRect/>
          </a:stretch>
        </p:blipFill>
        <p:spPr>
          <a:xfrm>
            <a:off x="1491252" y="1101326"/>
            <a:ext cx="5995408" cy="459979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42A16F2-8FEA-CD5C-193F-5B4C27DB9796}"/>
              </a:ext>
            </a:extLst>
          </p:cNvPr>
          <p:cNvSpPr/>
          <p:nvPr/>
        </p:nvSpPr>
        <p:spPr>
          <a:xfrm>
            <a:off x="-9440" y="-17793"/>
            <a:ext cx="3217335" cy="24911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F1707-2CD4-69B6-6B91-BC463856E2AF}"/>
              </a:ext>
            </a:extLst>
          </p:cNvPr>
          <p:cNvCxnSpPr>
            <a:cxnSpLocks/>
          </p:cNvCxnSpPr>
          <p:nvPr/>
        </p:nvCxnSpPr>
        <p:spPr>
          <a:xfrm flipH="1" flipV="1">
            <a:off x="6385702" y="5228579"/>
            <a:ext cx="539543" cy="40735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116B16B-9F3D-88E5-151D-29B993586A13}"/>
              </a:ext>
            </a:extLst>
          </p:cNvPr>
          <p:cNvSpPr txBox="1"/>
          <p:nvPr/>
        </p:nvSpPr>
        <p:spPr>
          <a:xfrm>
            <a:off x="1382059" y="1578853"/>
            <a:ext cx="1664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</a:p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7C77FB-ACA0-FEA0-CF35-E8A699EAD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1" y="1680716"/>
            <a:ext cx="771226" cy="7503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197D3-B6D0-8196-DC60-C93BE1FC9D83}"/>
              </a:ext>
            </a:extLst>
          </p:cNvPr>
          <p:cNvCxnSpPr>
            <a:cxnSpLocks/>
          </p:cNvCxnSpPr>
          <p:nvPr/>
        </p:nvCxnSpPr>
        <p:spPr>
          <a:xfrm flipH="1" flipV="1">
            <a:off x="7114823" y="4924908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9E5F1D-FF29-60F5-F5C1-47361835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5" y="110572"/>
            <a:ext cx="2771039" cy="1572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AAF7C-9068-2603-D713-78548422C553}"/>
              </a:ext>
            </a:extLst>
          </p:cNvPr>
          <p:cNvSpPr txBox="1"/>
          <p:nvPr/>
        </p:nvSpPr>
        <p:spPr>
          <a:xfrm>
            <a:off x="6527795" y="556703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8mm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81832-3DBB-A7BA-6AB2-A83F3BA15127}"/>
              </a:ext>
            </a:extLst>
          </p:cNvPr>
          <p:cNvSpPr txBox="1"/>
          <p:nvPr/>
        </p:nvSpPr>
        <p:spPr>
          <a:xfrm>
            <a:off x="7699160" y="513764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12mm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50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7ED59-B6B9-3B6E-62CE-2EBFFE91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56825879-7B92-1421-2894-CB54F65AB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F1999C0-A188-0582-8893-9F5411BB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78CBDE-76B5-EB45-AB4F-32CF47356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3546BD-69FC-5AC3-1BF0-0823086A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A54A2-0C0A-D0A3-58C6-44B0F80B3D4B}"/>
              </a:ext>
            </a:extLst>
          </p:cNvPr>
          <p:cNvSpPr/>
          <p:nvPr/>
        </p:nvSpPr>
        <p:spPr>
          <a:xfrm>
            <a:off x="-9440" y="-17793"/>
            <a:ext cx="3217335" cy="24911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199CB-BB4F-4A03-1926-3F1D693BB369}"/>
              </a:ext>
            </a:extLst>
          </p:cNvPr>
          <p:cNvSpPr txBox="1"/>
          <p:nvPr/>
        </p:nvSpPr>
        <p:spPr>
          <a:xfrm>
            <a:off x="1361182" y="1794297"/>
            <a:ext cx="166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9C56B7-ED41-DF07-F378-1EDF7AFA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41" y="1680716"/>
            <a:ext cx="771226" cy="750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2C9932-F13E-71F7-2983-76C06E64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96125" y="778526"/>
            <a:ext cx="4861430" cy="51647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CA2064-5FBD-144A-5EA8-CCCBECEB7C8C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3261805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2CA6BC9-933B-1AB9-C4E6-4A8B7B31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1" y="101979"/>
            <a:ext cx="2866426" cy="144122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57DCECF-4D13-93A4-47E2-6A826401C3EB}"/>
              </a:ext>
            </a:extLst>
          </p:cNvPr>
          <p:cNvSpPr/>
          <p:nvPr/>
        </p:nvSpPr>
        <p:spPr>
          <a:xfrm>
            <a:off x="96888" y="60213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1F22BE-3EC8-B41B-C483-677A3A6FDD9B}"/>
              </a:ext>
            </a:extLst>
          </p:cNvPr>
          <p:cNvSpPr/>
          <p:nvPr/>
        </p:nvSpPr>
        <p:spPr>
          <a:xfrm>
            <a:off x="742670" y="1023875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EC54DF-3B35-52FE-64B6-FEB0AFECBC1E}"/>
              </a:ext>
            </a:extLst>
          </p:cNvPr>
          <p:cNvSpPr/>
          <p:nvPr/>
        </p:nvSpPr>
        <p:spPr>
          <a:xfrm>
            <a:off x="5879188" y="2160610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CC8F7B-7EEB-22DC-2D58-841067C3A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01" y="2942595"/>
            <a:ext cx="2846540" cy="28915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01FC723-9997-EA08-30EB-1FB30A411492}"/>
              </a:ext>
            </a:extLst>
          </p:cNvPr>
          <p:cNvSpPr/>
          <p:nvPr/>
        </p:nvSpPr>
        <p:spPr>
          <a:xfrm>
            <a:off x="1907083" y="3912041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8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40779-C038-6D25-5234-F40C4DFA2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DF5F5DBE-F145-A31A-9B71-446FA4886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6EE2594-B59A-E389-797F-916C4D668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0BE2B-8650-EF12-281B-C0FBEB45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2F9E66-C16C-F14C-389B-05F63998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1B574E-9E4C-A837-615D-D874698D8DEC}"/>
              </a:ext>
            </a:extLst>
          </p:cNvPr>
          <p:cNvSpPr/>
          <p:nvPr/>
        </p:nvSpPr>
        <p:spPr>
          <a:xfrm>
            <a:off x="-9440" y="-17793"/>
            <a:ext cx="3217335" cy="209372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C655FA-7852-8081-8905-A0B44AA2C041}"/>
              </a:ext>
            </a:extLst>
          </p:cNvPr>
          <p:cNvSpPr txBox="1"/>
          <p:nvPr/>
        </p:nvSpPr>
        <p:spPr>
          <a:xfrm>
            <a:off x="1266265" y="1283560"/>
            <a:ext cx="166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4E9AE2F-DCB8-EED3-FE8E-EA6B1F62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24" y="1169979"/>
            <a:ext cx="771226" cy="7503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053608-92B0-5E6F-277D-021113049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44" y="822588"/>
            <a:ext cx="4987906" cy="49087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FAAFF-9821-4D20-1B1A-A21F11C886A3}"/>
              </a:ext>
            </a:extLst>
          </p:cNvPr>
          <p:cNvCxnSpPr>
            <a:cxnSpLocks/>
          </p:cNvCxnSpPr>
          <p:nvPr/>
        </p:nvCxnSpPr>
        <p:spPr>
          <a:xfrm flipH="1" flipV="1">
            <a:off x="6642943" y="2701585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3CA34BC-F89E-F310-4B13-FAC71728DC55}"/>
              </a:ext>
            </a:extLst>
          </p:cNvPr>
          <p:cNvSpPr/>
          <p:nvPr/>
        </p:nvSpPr>
        <p:spPr>
          <a:xfrm>
            <a:off x="5954155" y="2170434"/>
            <a:ext cx="738477" cy="70615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618839-0B87-4304-6C85-7F21975873C7}"/>
              </a:ext>
            </a:extLst>
          </p:cNvPr>
          <p:cNvCxnSpPr>
            <a:cxnSpLocks/>
          </p:cNvCxnSpPr>
          <p:nvPr/>
        </p:nvCxnSpPr>
        <p:spPr>
          <a:xfrm flipH="1" flipV="1">
            <a:off x="5503381" y="3339439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7708ACA-97D1-220B-ACDC-42183005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4" y="160992"/>
            <a:ext cx="2895823" cy="8302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211EF4C-D08E-4952-AE9D-E99ABC5F144B}"/>
              </a:ext>
            </a:extLst>
          </p:cNvPr>
          <p:cNvSpPr/>
          <p:nvPr/>
        </p:nvSpPr>
        <p:spPr>
          <a:xfrm>
            <a:off x="331287" y="606396"/>
            <a:ext cx="434831" cy="40804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C59EC-13E7-20B1-7486-FEE1F639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0" y="2368301"/>
            <a:ext cx="2731582" cy="35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FF170-4153-480B-DB27-875CDC516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F0F387F-B26B-0C67-69CF-60732EB4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D549B4B-A3C1-0756-348B-DA204C9D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0E6CA7-402C-451D-7847-60A93093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4C2278-F5CD-985C-F990-E760CB1F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E990FF-3CC3-40FA-5AB3-740A67191C0F}"/>
              </a:ext>
            </a:extLst>
          </p:cNvPr>
          <p:cNvSpPr/>
          <p:nvPr/>
        </p:nvSpPr>
        <p:spPr>
          <a:xfrm>
            <a:off x="-9440" y="-17793"/>
            <a:ext cx="321733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DCD0E0-FFF4-BE26-1DFC-0D54E85E29AC}"/>
              </a:ext>
            </a:extLst>
          </p:cNvPr>
          <p:cNvSpPr txBox="1"/>
          <p:nvPr/>
        </p:nvSpPr>
        <p:spPr>
          <a:xfrm>
            <a:off x="1771427" y="990529"/>
            <a:ext cx="166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33BE6E-D4A0-293B-3E26-0711F058B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41" y="216446"/>
            <a:ext cx="771226" cy="750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9175B5-E4DF-2A2F-9BCE-65A4994C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89" y="822589"/>
            <a:ext cx="2807261" cy="303597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E9949FA-72B5-E738-D9F4-915599F01374}"/>
              </a:ext>
            </a:extLst>
          </p:cNvPr>
          <p:cNvSpPr/>
          <p:nvPr/>
        </p:nvSpPr>
        <p:spPr>
          <a:xfrm>
            <a:off x="7360839" y="2680979"/>
            <a:ext cx="371785" cy="3633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553BF-1090-2918-DDD9-1B3325A3D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563" y="1545170"/>
            <a:ext cx="3217335" cy="40240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23695A-D5B8-EE27-C83E-27180E6395E1}"/>
              </a:ext>
            </a:extLst>
          </p:cNvPr>
          <p:cNvCxnSpPr>
            <a:cxnSpLocks/>
          </p:cNvCxnSpPr>
          <p:nvPr/>
        </p:nvCxnSpPr>
        <p:spPr>
          <a:xfrm flipH="1">
            <a:off x="6107007" y="4298215"/>
            <a:ext cx="701886" cy="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5089B6F-F5E2-77C3-9F6F-CAD3CBB9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10" y="1834689"/>
            <a:ext cx="3387584" cy="417702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9CAF53-A36B-E603-2AFB-C07B54240A79}"/>
              </a:ext>
            </a:extLst>
          </p:cNvPr>
          <p:cNvCxnSpPr>
            <a:cxnSpLocks/>
          </p:cNvCxnSpPr>
          <p:nvPr/>
        </p:nvCxnSpPr>
        <p:spPr>
          <a:xfrm flipH="1" flipV="1">
            <a:off x="1971612" y="4796604"/>
            <a:ext cx="425599" cy="26966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04B63A1-46D5-AF87-80AD-B6928EB01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44" y="27823"/>
            <a:ext cx="1419816" cy="14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5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8E49F7-8F67-9C28-CEEC-CEE3950C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2607C10-F755-56A6-65E7-90060A05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8F42C91B-C348-C1B3-F624-D3DA3D4B7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34E40-50EA-2B74-7B1F-DB8C1FBE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2D7225-3CEC-1B7C-D00E-562584CB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1A6A9-C65A-04EA-DEDC-334A2F97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760" y="990529"/>
            <a:ext cx="2939578" cy="327362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C1EBBC-ADFF-8382-897E-41305D870602}"/>
              </a:ext>
            </a:extLst>
          </p:cNvPr>
          <p:cNvSpPr/>
          <p:nvPr/>
        </p:nvSpPr>
        <p:spPr>
          <a:xfrm>
            <a:off x="-9440" y="-17793"/>
            <a:ext cx="3975332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2B9D1A-2661-1DE3-E571-2D2A14390937}"/>
              </a:ext>
            </a:extLst>
          </p:cNvPr>
          <p:cNvSpPr txBox="1"/>
          <p:nvPr/>
        </p:nvSpPr>
        <p:spPr>
          <a:xfrm>
            <a:off x="2301407" y="960710"/>
            <a:ext cx="1664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9615F71-04F2-EA56-DC11-AE4D3A3B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121" y="186627"/>
            <a:ext cx="771226" cy="7503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A23C47-30A9-57FC-75CC-CC733587BA4C}"/>
              </a:ext>
            </a:extLst>
          </p:cNvPr>
          <p:cNvCxnSpPr>
            <a:cxnSpLocks/>
          </p:cNvCxnSpPr>
          <p:nvPr/>
        </p:nvCxnSpPr>
        <p:spPr>
          <a:xfrm flipH="1">
            <a:off x="6107007" y="4298215"/>
            <a:ext cx="701886" cy="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C6CF446-C979-B4D1-9A20-821E758A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4" y="75782"/>
            <a:ext cx="922425" cy="1378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EE240-3D56-4C6C-EC65-104E623CDB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56" r="4731" b="3156"/>
          <a:stretch>
            <a:fillRect/>
          </a:stretch>
        </p:blipFill>
        <p:spPr>
          <a:xfrm>
            <a:off x="5015807" y="743701"/>
            <a:ext cx="3637832" cy="52917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CC6258-EE3B-FE0D-C486-53765B1774A8}"/>
              </a:ext>
            </a:extLst>
          </p:cNvPr>
          <p:cNvCxnSpPr>
            <a:cxnSpLocks/>
          </p:cNvCxnSpPr>
          <p:nvPr/>
        </p:nvCxnSpPr>
        <p:spPr>
          <a:xfrm flipH="1" flipV="1">
            <a:off x="7374527" y="3963762"/>
            <a:ext cx="1170095" cy="433308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9F9C4B9-E5C0-677C-3998-9333AC46B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88" y="2259481"/>
            <a:ext cx="2893978" cy="340856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F6E91F-26B1-7C60-5ACA-3B1A849EDFCA}"/>
              </a:ext>
            </a:extLst>
          </p:cNvPr>
          <p:cNvCxnSpPr>
            <a:cxnSpLocks/>
          </p:cNvCxnSpPr>
          <p:nvPr/>
        </p:nvCxnSpPr>
        <p:spPr>
          <a:xfrm flipH="1" flipV="1">
            <a:off x="2238534" y="4816369"/>
            <a:ext cx="532746" cy="134082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A49CFE-4D31-F119-CAC4-0977153A2893}"/>
              </a:ext>
            </a:extLst>
          </p:cNvPr>
          <p:cNvCxnSpPr>
            <a:cxnSpLocks/>
          </p:cNvCxnSpPr>
          <p:nvPr/>
        </p:nvCxnSpPr>
        <p:spPr>
          <a:xfrm flipH="1" flipV="1">
            <a:off x="2238992" y="4397070"/>
            <a:ext cx="614375" cy="11314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10FC6D6-6434-4DA8-D49B-5F14967B9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745" y="128709"/>
            <a:ext cx="1132640" cy="131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3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378CF-E736-872E-C7A7-76544F23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000"/>
          <a:stretch>
            <a:fillRect/>
          </a:stretch>
        </p:blipFill>
        <p:spPr>
          <a:xfrm>
            <a:off x="394790" y="6235442"/>
            <a:ext cx="7248635" cy="4186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C511B6-5139-E1A1-0CB7-6A14BA04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Important Notes: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EB3F05-7BE7-A89B-230F-19D141E2A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3" y="1588396"/>
            <a:ext cx="7886700" cy="4351338"/>
          </a:xfrm>
        </p:spPr>
        <p:txBody>
          <a:bodyPr/>
          <a:lstStyle/>
          <a:p>
            <a:r>
              <a:rPr lang="en-GB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Joints should move freely, do not over tighten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screws.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arm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should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like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zh-CN" alt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marionette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without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motors.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Before assembly you </a:t>
            </a:r>
            <a:r>
              <a:rPr lang="en-US" altLang="zh-CN" sz="2400" dirty="0">
                <a:solidFill>
                  <a:srgbClr val="FF0000"/>
                </a:solidFill>
              </a:rPr>
              <a:t>have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GB" sz="2400" dirty="0">
                <a:solidFill>
                  <a:srgbClr val="FF0000"/>
                </a:solidFill>
              </a:rPr>
              <a:t>to 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and calibrate your servo motors to the positions shown in page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Take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easy,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should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little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force,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yourself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excessive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force,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orientation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again.</a:t>
            </a:r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9BC365-AFBE-002B-F844-58A28298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7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9AAF4-D2BA-3E9E-0A6E-EBBF117D7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058C0E6-8890-43D0-DB2B-0CEA11A3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8062B05-87F0-A2C1-B5A2-2118213B6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66716-9483-F4F1-E2A0-F79465CF6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83FD41-045D-DE5B-BA4C-A79A871A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</a:t>
            </a:r>
            <a:r>
              <a:rPr lang="zh-CN" altLang="en-US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Parts</a:t>
            </a:r>
            <a:endParaRPr lang="en-GB" noProof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E37DE-AE6D-6857-8E37-7425F80BC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9058"/>
            <a:ext cx="7886700" cy="4351338"/>
          </a:xfrm>
        </p:spPr>
        <p:txBody>
          <a:bodyPr/>
          <a:lstStyle/>
          <a:p>
            <a:r>
              <a:rPr lang="en-US" altLang="zh-CN" sz="2400" dirty="0"/>
              <a:t>4mm</a:t>
            </a:r>
            <a:r>
              <a:rPr lang="zh-CN" altLang="en-US" sz="2400" dirty="0"/>
              <a:t> </a:t>
            </a:r>
            <a:r>
              <a:rPr lang="en-US" altLang="zh-CN" sz="2400" dirty="0"/>
              <a:t>Plywood</a:t>
            </a:r>
            <a:r>
              <a:rPr lang="zh-CN" altLang="en-US" sz="2400" dirty="0"/>
              <a:t> </a:t>
            </a:r>
            <a:r>
              <a:rPr lang="en-US" altLang="zh-CN" sz="2400" dirty="0"/>
              <a:t>Parts:</a:t>
            </a:r>
            <a:r>
              <a:rPr lang="zh-CN" altLang="en-US" sz="2400" dirty="0"/>
              <a:t> </a:t>
            </a:r>
            <a:r>
              <a:rPr lang="en-US" altLang="zh-CN" sz="2400" dirty="0"/>
              <a:t>31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2.5mm</a:t>
            </a:r>
            <a:r>
              <a:rPr lang="zh-CN" altLang="en-US" sz="2400" dirty="0"/>
              <a:t> </a:t>
            </a:r>
            <a:r>
              <a:rPr lang="en-US" altLang="zh-CN" sz="2400" dirty="0"/>
              <a:t>MDF</a:t>
            </a:r>
            <a:r>
              <a:rPr lang="zh-CN" altLang="en-US" sz="2400" dirty="0"/>
              <a:t> </a:t>
            </a:r>
            <a:r>
              <a:rPr lang="en-US" altLang="zh-CN" sz="2400" dirty="0"/>
              <a:t>Parts: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2FE98-C2C9-7EFC-1C1C-CBC97227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37" y="1379058"/>
            <a:ext cx="3354572" cy="226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9C75B-86BE-FBE9-2426-857A0387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96" y="3921088"/>
            <a:ext cx="2252686" cy="184120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34E3D8-85B1-43EE-9808-40625729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17099-9EEF-7364-8C8A-3E741A3CE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32CB310A-9ECC-B1AB-EA4A-63489C6D5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6866062-18D5-3776-0055-8C69F8597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E24F4-4BD3-26DA-EE43-1D965D370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5271AE-C049-B71A-2A3A-4F1EF02E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</a:t>
            </a:r>
            <a:r>
              <a:rPr lang="zh-CN" altLang="en-US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zh-CN" altLang="en-US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Parts</a:t>
            </a:r>
            <a:endParaRPr lang="en-GB" noProof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503F8-E24F-3B88-A4B4-ABF5510A5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996"/>
            <a:ext cx="7886700" cy="4351338"/>
          </a:xfrm>
        </p:spPr>
        <p:txBody>
          <a:bodyPr/>
          <a:lstStyle/>
          <a:p>
            <a:r>
              <a:rPr lang="en-GB" sz="2400" dirty="0"/>
              <a:t>M3 x 6</a:t>
            </a:r>
            <a:r>
              <a:rPr lang="en-US" altLang="zh-CN" sz="2400" dirty="0"/>
              <a:t>mm</a:t>
            </a:r>
            <a:r>
              <a:rPr lang="en-GB" sz="2400" dirty="0"/>
              <a:t> Screw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  <a:endParaRPr lang="en-GB" sz="2400" dirty="0"/>
          </a:p>
          <a:p>
            <a:r>
              <a:rPr lang="en-GB" sz="2400" dirty="0"/>
              <a:t>M3 x </a:t>
            </a:r>
            <a:r>
              <a:rPr lang="en-US" altLang="zh-CN" sz="2400" dirty="0"/>
              <a:t>8mm</a:t>
            </a:r>
            <a:r>
              <a:rPr lang="en-GB" sz="2400" dirty="0"/>
              <a:t> Screw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10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  <a:endParaRPr lang="en-GB" sz="2400" dirty="0"/>
          </a:p>
          <a:p>
            <a:r>
              <a:rPr lang="en-GB" sz="2400" dirty="0"/>
              <a:t>M3 x </a:t>
            </a:r>
            <a:r>
              <a:rPr lang="en-US" altLang="zh-CN" sz="2400" dirty="0"/>
              <a:t>12mm</a:t>
            </a:r>
            <a:r>
              <a:rPr lang="en-GB" sz="2400" dirty="0"/>
              <a:t> Screw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12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  <a:endParaRPr lang="en-GB" sz="2400" dirty="0"/>
          </a:p>
          <a:p>
            <a:r>
              <a:rPr lang="en-GB" sz="2400" dirty="0"/>
              <a:t>M3 x </a:t>
            </a:r>
            <a:r>
              <a:rPr lang="en-US" altLang="zh-CN" sz="2400" dirty="0"/>
              <a:t>20mm</a:t>
            </a:r>
            <a:r>
              <a:rPr lang="en-GB" sz="2400" dirty="0"/>
              <a:t> Screw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</a:p>
          <a:p>
            <a:endParaRPr lang="en-US" altLang="zh-CN" sz="2400" dirty="0"/>
          </a:p>
          <a:p>
            <a:r>
              <a:rPr lang="en-US" altLang="zh-CN" sz="2400" dirty="0"/>
              <a:t>SG90</a:t>
            </a:r>
            <a:r>
              <a:rPr lang="zh-CN" altLang="en-US" sz="2400" dirty="0"/>
              <a:t> </a:t>
            </a:r>
            <a:r>
              <a:rPr lang="en-US" altLang="zh-CN" sz="2400" dirty="0"/>
              <a:t>Servo</a:t>
            </a:r>
            <a:r>
              <a:rPr lang="zh-CN" altLang="en-US" sz="2400" dirty="0"/>
              <a:t> </a:t>
            </a:r>
            <a:r>
              <a:rPr lang="en-US" altLang="zh-CN" sz="2400" dirty="0"/>
              <a:t>Motor: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Stick-on</a:t>
            </a:r>
            <a:r>
              <a:rPr lang="zh-CN" altLang="en-US" sz="2400" dirty="0"/>
              <a:t> </a:t>
            </a:r>
            <a:r>
              <a:rPr lang="en-US" altLang="zh-CN" sz="2400" dirty="0"/>
              <a:t>Silicon</a:t>
            </a:r>
            <a:r>
              <a:rPr lang="zh-CN" altLang="en-US" sz="2400" dirty="0"/>
              <a:t> </a:t>
            </a:r>
            <a:r>
              <a:rPr lang="en-US" altLang="zh-CN" sz="2400" dirty="0"/>
              <a:t>Feet: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pcs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7B014-5177-1550-2331-515C8944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497" y="3115763"/>
            <a:ext cx="1879097" cy="180226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413219F-6403-06E5-2ACF-C6FCEB88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580FA4-27B7-8821-68A9-E7B3BC2C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960"/>
          <a:stretch>
            <a:fillRect/>
          </a:stretch>
        </p:blipFill>
        <p:spPr>
          <a:xfrm>
            <a:off x="5215388" y="960659"/>
            <a:ext cx="2984732" cy="2120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51AADF-1E69-A476-5BC6-78A488559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450" y="4471305"/>
            <a:ext cx="1402029" cy="1402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588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D0089-837F-F3B5-7124-600D16AD4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08B72F44-9338-E521-FB8B-46948AECE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D4057BF-0542-09C8-C237-B49D0E97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20E473-BD61-3A39-8B32-F1897289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9D1EB8-BD55-D0CF-5E5A-9970DE21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Servo</a:t>
            </a:r>
            <a:r>
              <a:rPr lang="zh-CN" altLang="en-US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Calibration</a:t>
            </a:r>
            <a:endParaRPr lang="en-GB" noProof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19983F-E0F7-775B-77C8-90217E18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A9E6F-07EF-5B72-5E9F-156D3A0D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85" y="1479529"/>
            <a:ext cx="1954270" cy="2087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0D156-67A8-EDE3-D610-2B51631B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55" y="3757470"/>
            <a:ext cx="1397212" cy="208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B8A2B-F20B-8F4A-C5B4-B1EF464CE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688" y="1450772"/>
            <a:ext cx="1954271" cy="2116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5F8BD1-05E8-B789-2991-A5235C05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931" y="2147516"/>
            <a:ext cx="2247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1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9E6225-02DA-FE22-8109-1F192A6EF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C876637-139C-1977-FA14-6B8F8134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BA7D5BF-9E81-F39A-68AE-5A4EF0E22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C3B02D-AAC7-3833-1258-ED2EC3DBA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ABDA2C-DFDD-D305-B55D-0B8AA95E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8CEE10-E29E-36C7-8806-1E83CCBFE01A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F5874-7179-E13D-35A3-C09D67CEF5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4"/>
          <a:stretch>
            <a:fillRect/>
          </a:stretch>
        </p:blipFill>
        <p:spPr>
          <a:xfrm>
            <a:off x="3413296" y="822589"/>
            <a:ext cx="4925358" cy="43617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005DDF-B56C-31B2-99C5-76F6EF40C8A6}"/>
              </a:ext>
            </a:extLst>
          </p:cNvPr>
          <p:cNvCxnSpPr/>
          <p:nvPr/>
        </p:nvCxnSpPr>
        <p:spPr>
          <a:xfrm>
            <a:off x="4869711" y="1818168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D51DFDC-1766-75EB-FCD7-96C612A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91"/>
          <a:stretch>
            <a:fillRect/>
          </a:stretch>
        </p:blipFill>
        <p:spPr>
          <a:xfrm>
            <a:off x="639169" y="3176684"/>
            <a:ext cx="3285460" cy="24332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C9FF16-6280-E159-B520-337290B79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84" y="366491"/>
            <a:ext cx="1284472" cy="1391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5C7E6B-6F14-EF66-24BC-62ED29949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75" y="228267"/>
            <a:ext cx="1518236" cy="167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1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D2B6A-763A-6996-4948-BEE88EA5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F5DD684E-7EA1-8863-9F8D-3C39873A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3AD8B50-A4E6-869B-3382-8719FED9B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5A9543-8D7D-CC55-80DD-F4742240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03321A-C167-59D0-B8F3-3C563011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C517A2-8463-457A-B900-8A2A17F7EE40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437D0-815B-AAB9-5635-4DAE1A0D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69" y="253431"/>
            <a:ext cx="1649020" cy="156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12CE0-D294-BAEE-6FF8-7477B492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16"/>
          <a:stretch>
            <a:fillRect/>
          </a:stretch>
        </p:blipFill>
        <p:spPr>
          <a:xfrm>
            <a:off x="4279884" y="822589"/>
            <a:ext cx="4323813" cy="51171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5BDD09-341F-EA9D-B288-3BBE2C1EE7BE}"/>
              </a:ext>
            </a:extLst>
          </p:cNvPr>
          <p:cNvCxnSpPr/>
          <p:nvPr/>
        </p:nvCxnSpPr>
        <p:spPr>
          <a:xfrm>
            <a:off x="5079573" y="1960662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312B5F-049F-CDD4-8BCF-2C7FBA99E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69" y="2642828"/>
            <a:ext cx="3285460" cy="308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7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F7697-C5A3-F223-C0A9-995B52A3E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5EAFD97D-0020-0CC1-B558-894070D0F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BF632A75-4F19-7BA3-D8EB-2431E2E8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59128F-1AB5-B705-4A41-B058EEA1D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A7C274-C86B-8F9E-E401-4ECF4A35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8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9DD305-744F-12EA-7076-0E70CE14204D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A6534-EA21-9DCF-3929-C0574D8D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38"/>
          <a:stretch>
            <a:fillRect/>
          </a:stretch>
        </p:blipFill>
        <p:spPr>
          <a:xfrm>
            <a:off x="3418402" y="761298"/>
            <a:ext cx="5076121" cy="51562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EFD65E-58A0-D7F2-41A1-030F84A744E8}"/>
              </a:ext>
            </a:extLst>
          </p:cNvPr>
          <p:cNvCxnSpPr/>
          <p:nvPr/>
        </p:nvCxnSpPr>
        <p:spPr>
          <a:xfrm>
            <a:off x="3640517" y="3081177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2D4C24-6B2C-A575-D7B0-799078A8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1" y="555076"/>
            <a:ext cx="2300493" cy="1088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7D3EB-1D2A-97DC-E29E-9DD6DEC481D4}"/>
              </a:ext>
            </a:extLst>
          </p:cNvPr>
          <p:cNvSpPr txBox="1"/>
          <p:nvPr/>
        </p:nvSpPr>
        <p:spPr>
          <a:xfrm>
            <a:off x="2444103" y="1200691"/>
            <a:ext cx="97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5CE95B-F645-1EF2-87A5-5098E563EE8D}"/>
              </a:ext>
            </a:extLst>
          </p:cNvPr>
          <p:cNvCxnSpPr/>
          <p:nvPr/>
        </p:nvCxnSpPr>
        <p:spPr>
          <a:xfrm>
            <a:off x="7900222" y="2993065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A0E578-38DE-8419-26AA-89655949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7" y="3416475"/>
            <a:ext cx="2742306" cy="25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F2304-A2DE-91CC-0093-4C20D03E2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A64AC340-5534-983B-2151-B7180746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6EEBEF4-E6FF-B37C-5095-E598F487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D6ABB2-E3A1-1893-FD21-B5C500EBE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7D36A0-0FBC-3282-4C6C-B83A3413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DCDDA0-5BB3-31AF-162B-421AA424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14" y="822589"/>
            <a:ext cx="5584025" cy="465913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1C02AE-7FAD-DE3E-3984-1256BE4D7609}"/>
              </a:ext>
            </a:extLst>
          </p:cNvPr>
          <p:cNvSpPr/>
          <p:nvPr/>
        </p:nvSpPr>
        <p:spPr>
          <a:xfrm>
            <a:off x="0" y="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1CCB5-ECF3-33AE-D4AA-2E45AD5F49BF}"/>
              </a:ext>
            </a:extLst>
          </p:cNvPr>
          <p:cNvCxnSpPr>
            <a:cxnSpLocks/>
          </p:cNvCxnSpPr>
          <p:nvPr/>
        </p:nvCxnSpPr>
        <p:spPr>
          <a:xfrm flipV="1">
            <a:off x="3600690" y="3642910"/>
            <a:ext cx="797359" cy="15527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E89A0D9-289B-AB2C-1302-BCD203A5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" y="454302"/>
            <a:ext cx="3139129" cy="1119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8E98C-B9E5-F397-CE98-82A95EB7701B}"/>
              </a:ext>
            </a:extLst>
          </p:cNvPr>
          <p:cNvSpPr txBox="1"/>
          <p:nvPr/>
        </p:nvSpPr>
        <p:spPr>
          <a:xfrm>
            <a:off x="2444103" y="1200691"/>
            <a:ext cx="97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FBEABF-53DA-D06C-3088-F28ABCA793E5}"/>
              </a:ext>
            </a:extLst>
          </p:cNvPr>
          <p:cNvCxnSpPr>
            <a:cxnSpLocks/>
          </p:cNvCxnSpPr>
          <p:nvPr/>
        </p:nvCxnSpPr>
        <p:spPr>
          <a:xfrm flipH="1">
            <a:off x="7400142" y="2122305"/>
            <a:ext cx="1036414" cy="175525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2179D8-A327-DB6B-1D66-9273681D615F}"/>
              </a:ext>
            </a:extLst>
          </p:cNvPr>
          <p:cNvCxnSpPr>
            <a:cxnSpLocks/>
          </p:cNvCxnSpPr>
          <p:nvPr/>
        </p:nvCxnSpPr>
        <p:spPr>
          <a:xfrm flipV="1">
            <a:off x="6799354" y="3597545"/>
            <a:ext cx="722422" cy="16163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3171D50-052E-C6FA-28A2-45C0D53EF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18" t="9322" r="4368" b="11542"/>
          <a:stretch>
            <a:fillRect/>
          </a:stretch>
        </p:blipFill>
        <p:spPr>
          <a:xfrm>
            <a:off x="705350" y="3667332"/>
            <a:ext cx="2338597" cy="21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0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149</TotalTime>
  <Words>185</Words>
  <Application>Microsoft Macintosh PowerPoint</Application>
  <PresentationFormat>On-screen Show (4:3)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DE Arm 25 Assembly Instructions </vt:lpstr>
      <vt:lpstr>Important Notes:</vt:lpstr>
      <vt:lpstr>List of Parts</vt:lpstr>
      <vt:lpstr>List of Parts</vt:lpstr>
      <vt:lpstr>Servo Calibration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Zhang, Tong</dc:creator>
  <cp:lastModifiedBy>Zhang, Tong</cp:lastModifiedBy>
  <cp:revision>1</cp:revision>
  <dcterms:created xsi:type="dcterms:W3CDTF">2025-09-05T12:04:37Z</dcterms:created>
  <dcterms:modified xsi:type="dcterms:W3CDTF">2025-09-05T14:34:27Z</dcterms:modified>
</cp:coreProperties>
</file>